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7" r:id="rId2"/>
    <p:sldId id="256" r:id="rId3"/>
    <p:sldId id="260" r:id="rId4"/>
    <p:sldId id="261" r:id="rId5"/>
    <p:sldId id="259" r:id="rId6"/>
    <p:sldId id="262" r:id="rId7"/>
    <p:sldId id="263" r:id="rId8"/>
    <p:sldId id="264"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EA41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4" d="100"/>
          <a:sy n="154" d="100"/>
        </p:scale>
        <p:origin x="-23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E343F3-BE8E-7843-B6B3-401879B53E93}" type="datetimeFigureOut">
              <a:rPr lang="en-US" smtClean="0"/>
              <a:t>1/24/15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4C7E6-07EE-694D-975E-3457313DB448}" type="slidenum">
              <a:rPr lang="en-US" smtClean="0"/>
              <a:t>‹#›</a:t>
            </a:fld>
            <a:endParaRPr lang="en-US"/>
          </a:p>
        </p:txBody>
      </p:sp>
    </p:spTree>
    <p:extLst>
      <p:ext uri="{BB962C8B-B14F-4D97-AF65-F5344CB8AC3E}">
        <p14:creationId xmlns:p14="http://schemas.microsoft.com/office/powerpoint/2010/main" val="27172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C6645-7459-A64A-BEFC-696C2814407D}" type="datetimeFigureOut">
              <a:rPr lang="en-US" smtClean="0"/>
              <a:t>1/24/15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F43C6-774D-1F4E-A048-EFFF89E94356}" type="slidenum">
              <a:rPr lang="en-US" smtClean="0"/>
              <a:t>‹#›</a:t>
            </a:fld>
            <a:endParaRPr lang="en-US"/>
          </a:p>
        </p:txBody>
      </p:sp>
    </p:spTree>
    <p:extLst>
      <p:ext uri="{BB962C8B-B14F-4D97-AF65-F5344CB8AC3E}">
        <p14:creationId xmlns:p14="http://schemas.microsoft.com/office/powerpoint/2010/main" val="713962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1</a:t>
            </a:fld>
            <a:endParaRPr lang="en-US"/>
          </a:p>
        </p:txBody>
      </p:sp>
    </p:spTree>
    <p:extLst>
      <p:ext uri="{BB962C8B-B14F-4D97-AF65-F5344CB8AC3E}">
        <p14:creationId xmlns:p14="http://schemas.microsoft.com/office/powerpoint/2010/main" val="38707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2</a:t>
            </a:fld>
            <a:endParaRPr lang="en-US"/>
          </a:p>
        </p:txBody>
      </p:sp>
    </p:spTree>
    <p:extLst>
      <p:ext uri="{BB962C8B-B14F-4D97-AF65-F5344CB8AC3E}">
        <p14:creationId xmlns:p14="http://schemas.microsoft.com/office/powerpoint/2010/main" val="120543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3</a:t>
            </a:fld>
            <a:endParaRPr lang="en-US"/>
          </a:p>
        </p:txBody>
      </p:sp>
    </p:spTree>
    <p:extLst>
      <p:ext uri="{BB962C8B-B14F-4D97-AF65-F5344CB8AC3E}">
        <p14:creationId xmlns:p14="http://schemas.microsoft.com/office/powerpoint/2010/main" val="34955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4</a:t>
            </a:fld>
            <a:endParaRPr lang="en-US"/>
          </a:p>
        </p:txBody>
      </p:sp>
    </p:spTree>
    <p:extLst>
      <p:ext uri="{BB962C8B-B14F-4D97-AF65-F5344CB8AC3E}">
        <p14:creationId xmlns:p14="http://schemas.microsoft.com/office/powerpoint/2010/main" val="339802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5</a:t>
            </a:fld>
            <a:endParaRPr lang="en-US"/>
          </a:p>
        </p:txBody>
      </p:sp>
    </p:spTree>
    <p:extLst>
      <p:ext uri="{BB962C8B-B14F-4D97-AF65-F5344CB8AC3E}">
        <p14:creationId xmlns:p14="http://schemas.microsoft.com/office/powerpoint/2010/main" val="423567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6</a:t>
            </a:fld>
            <a:endParaRPr lang="en-US"/>
          </a:p>
        </p:txBody>
      </p:sp>
    </p:spTree>
    <p:extLst>
      <p:ext uri="{BB962C8B-B14F-4D97-AF65-F5344CB8AC3E}">
        <p14:creationId xmlns:p14="http://schemas.microsoft.com/office/powerpoint/2010/main" val="428437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John 7:38: “Whoever believes in me, as Scripture has said, rivers of living water will flow from within them.”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Matthew 12:34 “For the mouth speaks what the heart is full of.”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Mark 3:21: When his family heard about this, they went to take charge of him, for they said, “He is out of his mind.”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Psalm 37:4 Take delight in the Lord,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he will give you the desires of your heart.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John 10:3-5: The one who enters by the gate is the shepherd of the sheep. </a:t>
            </a:r>
            <a:r>
              <a:rPr lang="en-US" sz="1200" b="0" kern="1200" dirty="0" smtClean="0">
                <a:solidFill>
                  <a:schemeClr val="tx1"/>
                </a:solidFill>
                <a:latin typeface="+mn-lt"/>
                <a:ea typeface="+mn-ea"/>
                <a:cs typeface="+mn-cs"/>
              </a:rPr>
              <a:t>The gatekeeper opens the gate for him, and the sheep listen to his voice. He calls his own sheep by name and leads them out. When he has brought out all his own, he goes on ahead of them, and his sheep follow him because they know his voice. </a:t>
            </a:r>
            <a:r>
              <a:rPr lang="en-US" sz="1200" b="1" kern="1200" dirty="0" smtClean="0">
                <a:solidFill>
                  <a:schemeClr val="tx1"/>
                </a:solidFill>
                <a:latin typeface="+mn-lt"/>
                <a:ea typeface="+mn-ea"/>
                <a:cs typeface="+mn-cs"/>
              </a:rPr>
              <a:t>5 </a:t>
            </a:r>
            <a:r>
              <a:rPr lang="en-US" sz="1200" b="0" kern="1200" dirty="0" smtClean="0">
                <a:solidFill>
                  <a:schemeClr val="tx1"/>
                </a:solidFill>
                <a:latin typeface="+mn-lt"/>
                <a:ea typeface="+mn-ea"/>
                <a:cs typeface="+mn-cs"/>
              </a:rPr>
              <a:t>But they will never follow a stranger; in fact, they will run away from him because they do not recognize a stranger’s voice.”</a:t>
            </a:r>
            <a:endParaRPr lang="en-US" dirty="0"/>
          </a:p>
        </p:txBody>
      </p:sp>
      <p:sp>
        <p:nvSpPr>
          <p:cNvPr id="4" name="Slide Number Placeholder 3"/>
          <p:cNvSpPr>
            <a:spLocks noGrp="1"/>
          </p:cNvSpPr>
          <p:nvPr>
            <p:ph type="sldNum" sz="quarter" idx="10"/>
          </p:nvPr>
        </p:nvSpPr>
        <p:spPr/>
        <p:txBody>
          <a:bodyPr/>
          <a:lstStyle/>
          <a:p>
            <a:fld id="{26BF43C6-774D-1F4E-A048-EFFF89E94356}" type="slidenum">
              <a:rPr lang="en-US" smtClean="0"/>
              <a:t>7</a:t>
            </a:fld>
            <a:endParaRPr lang="en-US"/>
          </a:p>
        </p:txBody>
      </p:sp>
    </p:spTree>
    <p:extLst>
      <p:ext uri="{BB962C8B-B14F-4D97-AF65-F5344CB8AC3E}">
        <p14:creationId xmlns:p14="http://schemas.microsoft.com/office/powerpoint/2010/main" val="35348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F43C6-774D-1F4E-A048-EFFF89E94356}" type="slidenum">
              <a:rPr lang="en-US" smtClean="0"/>
              <a:t>8</a:t>
            </a:fld>
            <a:endParaRPr lang="en-US"/>
          </a:p>
        </p:txBody>
      </p:sp>
    </p:spTree>
    <p:extLst>
      <p:ext uri="{BB962C8B-B14F-4D97-AF65-F5344CB8AC3E}">
        <p14:creationId xmlns:p14="http://schemas.microsoft.com/office/powerpoint/2010/main" val="419538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1148019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336097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1218538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544372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4199947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196409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98388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3981136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3360961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2390534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B4F18B1-26B3-864C-9AB9-78629D7B7FD2}" type="datetimeFigureOut">
              <a:rPr lang="en-US" smtClean="0"/>
              <a:t>1/24/15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F3DA676-2FE8-FC43-B411-049F5B1E424F}" type="slidenum">
              <a:rPr lang="en-US" smtClean="0"/>
              <a:t>‹#›</a:t>
            </a:fld>
            <a:endParaRPr lang="en-US"/>
          </a:p>
        </p:txBody>
      </p:sp>
    </p:spTree>
    <p:extLst>
      <p:ext uri="{BB962C8B-B14F-4D97-AF65-F5344CB8AC3E}">
        <p14:creationId xmlns:p14="http://schemas.microsoft.com/office/powerpoint/2010/main" val="1765501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uditorium Teaching Image.0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549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EA411D"/>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59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kodi-draw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219" y="288122"/>
            <a:ext cx="6036697" cy="4023028"/>
          </a:xfrm>
          <a:prstGeom prst="rect">
            <a:avLst/>
          </a:prstGeom>
        </p:spPr>
      </p:pic>
    </p:spTree>
    <p:extLst>
      <p:ext uri="{BB962C8B-B14F-4D97-AF65-F5344CB8AC3E}">
        <p14:creationId xmlns:p14="http://schemas.microsoft.com/office/powerpoint/2010/main" val="1444074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asso self portra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904" y="129174"/>
            <a:ext cx="2896651" cy="4310030"/>
          </a:xfrm>
          <a:prstGeom prst="rect">
            <a:avLst/>
          </a:prstGeom>
        </p:spPr>
      </p:pic>
    </p:spTree>
    <p:extLst>
      <p:ext uri="{BB962C8B-B14F-4D97-AF65-F5344CB8AC3E}">
        <p14:creationId xmlns:p14="http://schemas.microsoft.com/office/powerpoint/2010/main" val="3892050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asso self portra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904" y="129174"/>
            <a:ext cx="2896651" cy="4310030"/>
          </a:xfrm>
          <a:prstGeom prst="rect">
            <a:avLst/>
          </a:prstGeom>
        </p:spPr>
      </p:pic>
      <p:pic>
        <p:nvPicPr>
          <p:cNvPr id="3" name="Picture 2" descr="PabloPicasso-Self-Portrait-197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633" y="129173"/>
            <a:ext cx="3327262" cy="4310032"/>
          </a:xfrm>
          <a:prstGeom prst="rect">
            <a:avLst/>
          </a:prstGeom>
        </p:spPr>
      </p:pic>
    </p:spTree>
    <p:extLst>
      <p:ext uri="{BB962C8B-B14F-4D97-AF65-F5344CB8AC3E}">
        <p14:creationId xmlns:p14="http://schemas.microsoft.com/office/powerpoint/2010/main" val="197717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9" y="403609"/>
            <a:ext cx="6252313" cy="3908762"/>
          </a:xfrm>
          <a:prstGeom prst="rect">
            <a:avLst/>
          </a:prstGeom>
        </p:spPr>
        <p:txBody>
          <a:bodyPr wrap="square">
            <a:spAutoFit/>
          </a:bodyPr>
          <a:lstStyle/>
          <a:p>
            <a:r>
              <a:rPr lang="en-US" sz="2800" dirty="0" smtClean="0"/>
              <a:t>[Jesus] </a:t>
            </a:r>
            <a:r>
              <a:rPr lang="en-US" sz="2800" dirty="0"/>
              <a:t>called a little child to him, and placed the child among them. </a:t>
            </a:r>
            <a:r>
              <a:rPr lang="en-US" sz="2800" dirty="0" smtClean="0"/>
              <a:t>And </a:t>
            </a:r>
            <a:r>
              <a:rPr lang="en-US" sz="2800" dirty="0"/>
              <a:t>he said: “Truly I tell you, unless you </a:t>
            </a:r>
            <a:r>
              <a:rPr lang="en-US" sz="2800" i="1" dirty="0"/>
              <a:t>change</a:t>
            </a:r>
            <a:r>
              <a:rPr lang="en-US" sz="2800" dirty="0"/>
              <a:t> and </a:t>
            </a:r>
            <a:r>
              <a:rPr lang="en-US" sz="2800" i="1" dirty="0"/>
              <a:t>become</a:t>
            </a:r>
            <a:r>
              <a:rPr lang="en-US" sz="2800" dirty="0"/>
              <a:t> like little children, you will never enter the kingdom of heaven. </a:t>
            </a:r>
            <a:r>
              <a:rPr lang="en-US" sz="2800" dirty="0" smtClean="0"/>
              <a:t>Therefore</a:t>
            </a:r>
            <a:r>
              <a:rPr lang="en-US" sz="2800" dirty="0"/>
              <a:t>, whoever takes the lowly position of this child is the greatest in the kingdom of heaven</a:t>
            </a:r>
            <a:r>
              <a:rPr lang="en-US" sz="2800" dirty="0" smtClean="0"/>
              <a:t>.” </a:t>
            </a:r>
          </a:p>
          <a:p>
            <a:r>
              <a:rPr lang="en-US" sz="2400" dirty="0" smtClean="0">
                <a:solidFill>
                  <a:srgbClr val="EA411D"/>
                </a:solidFill>
              </a:rPr>
              <a:t>Matthew 18:2-4 (NIV) emphasis added</a:t>
            </a:r>
            <a:endParaRPr lang="en-US" sz="2400" dirty="0">
              <a:solidFill>
                <a:srgbClr val="EA411D"/>
              </a:solidFill>
            </a:endParaRPr>
          </a:p>
        </p:txBody>
      </p:sp>
    </p:spTree>
    <p:extLst>
      <p:ext uri="{BB962C8B-B14F-4D97-AF65-F5344CB8AC3E}">
        <p14:creationId xmlns:p14="http://schemas.microsoft.com/office/powerpoint/2010/main" val="3984924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 Pages</a:t>
            </a:r>
            <a:endParaRPr lang="en-US" dirty="0"/>
          </a:p>
        </p:txBody>
      </p:sp>
      <p:sp>
        <p:nvSpPr>
          <p:cNvPr id="3" name="Content Placeholder 2"/>
          <p:cNvSpPr>
            <a:spLocks noGrp="1"/>
          </p:cNvSpPr>
          <p:nvPr>
            <p:ph idx="1"/>
          </p:nvPr>
        </p:nvSpPr>
        <p:spPr>
          <a:xfrm>
            <a:off x="2262657" y="1200151"/>
            <a:ext cx="6755006" cy="3394472"/>
          </a:xfrm>
        </p:spPr>
        <p:txBody>
          <a:bodyPr/>
          <a:lstStyle/>
          <a:p>
            <a:r>
              <a:rPr lang="en-US" dirty="0" smtClean="0"/>
              <a:t>First thing in the morning</a:t>
            </a:r>
          </a:p>
          <a:p>
            <a:r>
              <a:rPr lang="en-US" dirty="0" smtClean="0"/>
              <a:t>Handwritten, three pages</a:t>
            </a:r>
          </a:p>
          <a:p>
            <a:r>
              <a:rPr lang="en-US" dirty="0" smtClean="0"/>
              <a:t>Stream of consciousness</a:t>
            </a:r>
          </a:p>
          <a:p>
            <a:r>
              <a:rPr lang="en-US" dirty="0" smtClean="0"/>
              <a:t>Keep the pen/pencil moving</a:t>
            </a:r>
            <a:endParaRPr lang="en-US" dirty="0"/>
          </a:p>
        </p:txBody>
      </p:sp>
    </p:spTree>
    <p:extLst>
      <p:ext uri="{BB962C8B-B14F-4D97-AF65-F5344CB8AC3E}">
        <p14:creationId xmlns:p14="http://schemas.microsoft.com/office/powerpoint/2010/main" val="410708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Experience</a:t>
            </a:r>
            <a:endParaRPr lang="en-US" dirty="0"/>
          </a:p>
        </p:txBody>
      </p:sp>
      <p:sp>
        <p:nvSpPr>
          <p:cNvPr id="3" name="Content Placeholder 2"/>
          <p:cNvSpPr>
            <a:spLocks noGrp="1"/>
          </p:cNvSpPr>
          <p:nvPr>
            <p:ph idx="1"/>
          </p:nvPr>
        </p:nvSpPr>
        <p:spPr>
          <a:xfrm>
            <a:off x="2177272" y="1200151"/>
            <a:ext cx="6521134" cy="3185697"/>
          </a:xfrm>
        </p:spPr>
        <p:txBody>
          <a:bodyPr>
            <a:normAutofit/>
          </a:bodyPr>
          <a:lstStyle/>
          <a:p>
            <a:r>
              <a:rPr lang="en-US" dirty="0" smtClean="0"/>
              <a:t>Slow to flow </a:t>
            </a:r>
            <a:r>
              <a:rPr lang="en-US" sz="2400" dirty="0" smtClean="0"/>
              <a:t>(</a:t>
            </a:r>
            <a:r>
              <a:rPr lang="en-US" sz="2400" dirty="0" smtClean="0">
                <a:solidFill>
                  <a:srgbClr val="EA411D"/>
                </a:solidFill>
              </a:rPr>
              <a:t>John 7:38</a:t>
            </a:r>
            <a:r>
              <a:rPr lang="en-US" sz="2400" dirty="0" smtClean="0"/>
              <a:t>)</a:t>
            </a:r>
          </a:p>
          <a:p>
            <a:r>
              <a:rPr lang="en-US" dirty="0" smtClean="0"/>
              <a:t>Sludge </a:t>
            </a:r>
            <a:r>
              <a:rPr lang="en-US" sz="2400" dirty="0" smtClean="0"/>
              <a:t>(</a:t>
            </a:r>
            <a:r>
              <a:rPr lang="en-US" sz="2400" dirty="0" smtClean="0">
                <a:solidFill>
                  <a:srgbClr val="EA411D"/>
                </a:solidFill>
              </a:rPr>
              <a:t>Matthew 12:34</a:t>
            </a:r>
            <a:r>
              <a:rPr lang="en-US" sz="2400" dirty="0" smtClean="0"/>
              <a:t>)</a:t>
            </a:r>
          </a:p>
          <a:p>
            <a:r>
              <a:rPr lang="en-US" dirty="0" smtClean="0"/>
              <a:t>The voice of your “censor” </a:t>
            </a:r>
            <a:r>
              <a:rPr lang="en-US" sz="2400" dirty="0" smtClean="0"/>
              <a:t>(</a:t>
            </a:r>
            <a:r>
              <a:rPr lang="en-US" sz="2400" dirty="0" smtClean="0">
                <a:solidFill>
                  <a:srgbClr val="EA411D"/>
                </a:solidFill>
              </a:rPr>
              <a:t>Mark 3:21</a:t>
            </a:r>
            <a:r>
              <a:rPr lang="en-US" sz="2400" dirty="0" smtClean="0"/>
              <a:t>)</a:t>
            </a:r>
            <a:endParaRPr lang="en-US" dirty="0" smtClean="0"/>
          </a:p>
          <a:p>
            <a:r>
              <a:rPr lang="en-US" dirty="0" smtClean="0"/>
              <a:t>The voice of your heart </a:t>
            </a:r>
            <a:r>
              <a:rPr lang="en-US" sz="2400" dirty="0" smtClean="0"/>
              <a:t>(</a:t>
            </a:r>
            <a:r>
              <a:rPr lang="en-US" sz="2400" dirty="0" smtClean="0">
                <a:solidFill>
                  <a:srgbClr val="EA411D"/>
                </a:solidFill>
              </a:rPr>
              <a:t>Psalm 37:4</a:t>
            </a:r>
            <a:r>
              <a:rPr lang="en-US" sz="2400" dirty="0" smtClean="0"/>
              <a:t>)</a:t>
            </a:r>
            <a:endParaRPr lang="en-US" dirty="0" smtClean="0"/>
          </a:p>
          <a:p>
            <a:r>
              <a:rPr lang="en-US" dirty="0" smtClean="0"/>
              <a:t>The voice of God </a:t>
            </a:r>
            <a:r>
              <a:rPr lang="en-US" sz="2400" dirty="0" smtClean="0"/>
              <a:t>(</a:t>
            </a:r>
            <a:r>
              <a:rPr lang="en-US" sz="2400" dirty="0" smtClean="0">
                <a:solidFill>
                  <a:srgbClr val="EA411D"/>
                </a:solidFill>
              </a:rPr>
              <a:t>John 10:3-5</a:t>
            </a:r>
            <a:r>
              <a:rPr lang="en-US" sz="2400" dirty="0" smtClean="0"/>
              <a:t>)</a:t>
            </a:r>
            <a:endParaRPr lang="en-US" dirty="0"/>
          </a:p>
        </p:txBody>
      </p:sp>
    </p:spTree>
    <p:extLst>
      <p:ext uri="{BB962C8B-B14F-4D97-AF65-F5344CB8AC3E}">
        <p14:creationId xmlns:p14="http://schemas.microsoft.com/office/powerpoint/2010/main" val="3364670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2817" y="202374"/>
            <a:ext cx="6812124" cy="4423684"/>
          </a:xfrm>
        </p:spPr>
        <p:txBody>
          <a:bodyPr>
            <a:noAutofit/>
          </a:bodyPr>
          <a:lstStyle/>
          <a:p>
            <a:pPr marL="0" indent="0">
              <a:buNone/>
            </a:pPr>
            <a:r>
              <a:rPr lang="en-US" sz="1900" dirty="0"/>
              <a:t>So Christ himself gave the apostles, the prophets, the evangelists, the pastors and teachers, </a:t>
            </a:r>
            <a:r>
              <a:rPr lang="en-US" sz="1900" dirty="0" smtClean="0"/>
              <a:t>to </a:t>
            </a:r>
            <a:r>
              <a:rPr lang="en-US" sz="1900" dirty="0">
                <a:solidFill>
                  <a:srgbClr val="EA411D"/>
                </a:solidFill>
              </a:rPr>
              <a:t>equip his people for works of service</a:t>
            </a:r>
            <a:r>
              <a:rPr lang="en-US" sz="1900" dirty="0"/>
              <a:t>, so that the body of Christ may be </a:t>
            </a:r>
            <a:r>
              <a:rPr lang="en-US" sz="1900" dirty="0">
                <a:solidFill>
                  <a:srgbClr val="EA411D"/>
                </a:solidFill>
              </a:rPr>
              <a:t>built </a:t>
            </a:r>
            <a:r>
              <a:rPr lang="en-US" sz="1900" dirty="0" smtClean="0">
                <a:solidFill>
                  <a:srgbClr val="EA411D"/>
                </a:solidFill>
              </a:rPr>
              <a:t>up</a:t>
            </a:r>
            <a:r>
              <a:rPr lang="en-US" sz="1900" b="1" dirty="0"/>
              <a:t> </a:t>
            </a:r>
            <a:r>
              <a:rPr lang="en-US" sz="1900" dirty="0"/>
              <a:t>until we </a:t>
            </a:r>
            <a:r>
              <a:rPr lang="en-US" sz="1900" dirty="0">
                <a:solidFill>
                  <a:srgbClr val="EA411D"/>
                </a:solidFill>
              </a:rPr>
              <a:t>all reach</a:t>
            </a:r>
            <a:r>
              <a:rPr lang="en-US" sz="1900" dirty="0"/>
              <a:t> unity in the faith and in the knowledge of the Son of God and </a:t>
            </a:r>
            <a:r>
              <a:rPr lang="en-US" sz="1900" dirty="0">
                <a:solidFill>
                  <a:srgbClr val="EA411D"/>
                </a:solidFill>
              </a:rPr>
              <a:t>become mature</a:t>
            </a:r>
            <a:r>
              <a:rPr lang="en-US" sz="1900" dirty="0"/>
              <a:t>, attaining to the </a:t>
            </a:r>
            <a:r>
              <a:rPr lang="en-US" sz="1900" dirty="0">
                <a:solidFill>
                  <a:srgbClr val="EA411D"/>
                </a:solidFill>
              </a:rPr>
              <a:t>whole</a:t>
            </a:r>
            <a:r>
              <a:rPr lang="en-US" sz="1900" dirty="0"/>
              <a:t> measure of the </a:t>
            </a:r>
            <a:r>
              <a:rPr lang="en-US" sz="1900" dirty="0">
                <a:solidFill>
                  <a:srgbClr val="EA411D"/>
                </a:solidFill>
              </a:rPr>
              <a:t>fullness</a:t>
            </a:r>
            <a:r>
              <a:rPr lang="en-US" sz="1900" dirty="0"/>
              <a:t> of Christ.</a:t>
            </a:r>
          </a:p>
          <a:p>
            <a:pPr marL="0" indent="0">
              <a:buNone/>
            </a:pPr>
            <a:r>
              <a:rPr lang="en-US" sz="1900" dirty="0" smtClean="0"/>
              <a:t>Then </a:t>
            </a:r>
            <a:r>
              <a:rPr lang="en-US" sz="1900" dirty="0"/>
              <a:t>we will no longer be infants, tossed back and forth by the waves, and blown here and there by every wind of teaching and by the cunning and craftiness of people in their deceitful scheming</a:t>
            </a:r>
            <a:r>
              <a:rPr lang="en-US" sz="1900" dirty="0" smtClean="0"/>
              <a:t>.</a:t>
            </a:r>
            <a:r>
              <a:rPr lang="en-US" sz="1900" b="1" dirty="0"/>
              <a:t> </a:t>
            </a:r>
            <a:r>
              <a:rPr lang="en-US" sz="1900" dirty="0"/>
              <a:t>Instead, speaking the truth in love, we will </a:t>
            </a:r>
            <a:r>
              <a:rPr lang="en-US" sz="1900" dirty="0">
                <a:solidFill>
                  <a:srgbClr val="EA411D"/>
                </a:solidFill>
              </a:rPr>
              <a:t>grow</a:t>
            </a:r>
            <a:r>
              <a:rPr lang="en-US" sz="1900" dirty="0"/>
              <a:t> to </a:t>
            </a:r>
            <a:r>
              <a:rPr lang="en-US" sz="1900" dirty="0">
                <a:solidFill>
                  <a:srgbClr val="EA411D"/>
                </a:solidFill>
              </a:rPr>
              <a:t>become</a:t>
            </a:r>
            <a:r>
              <a:rPr lang="en-US" sz="1900" dirty="0"/>
              <a:t> in every respect the </a:t>
            </a:r>
            <a:r>
              <a:rPr lang="en-US" sz="1900" dirty="0">
                <a:solidFill>
                  <a:srgbClr val="EA411D"/>
                </a:solidFill>
              </a:rPr>
              <a:t>mature</a:t>
            </a:r>
            <a:r>
              <a:rPr lang="en-US" sz="1900" dirty="0"/>
              <a:t> body of him who is the head, that is, Christ. </a:t>
            </a:r>
            <a:r>
              <a:rPr lang="en-US" sz="1900" dirty="0" smtClean="0"/>
              <a:t>From </a:t>
            </a:r>
            <a:r>
              <a:rPr lang="en-US" sz="1900" dirty="0"/>
              <a:t>him the whole body, joined and held together by every supporting ligament, </a:t>
            </a:r>
            <a:r>
              <a:rPr lang="en-US" sz="1900" dirty="0">
                <a:solidFill>
                  <a:srgbClr val="EA411D"/>
                </a:solidFill>
              </a:rPr>
              <a:t>grows</a:t>
            </a:r>
            <a:r>
              <a:rPr lang="en-US" sz="1900" dirty="0"/>
              <a:t> and </a:t>
            </a:r>
            <a:r>
              <a:rPr lang="en-US" sz="1900" dirty="0">
                <a:solidFill>
                  <a:srgbClr val="EA411D"/>
                </a:solidFill>
              </a:rPr>
              <a:t>builds</a:t>
            </a:r>
            <a:r>
              <a:rPr lang="en-US" sz="1900" dirty="0"/>
              <a:t> itself up in love, as </a:t>
            </a:r>
            <a:r>
              <a:rPr lang="en-US" sz="1900" dirty="0">
                <a:solidFill>
                  <a:srgbClr val="EA411D"/>
                </a:solidFill>
              </a:rPr>
              <a:t>each part does its work</a:t>
            </a:r>
            <a:r>
              <a:rPr lang="en-US" sz="1900" dirty="0" smtClean="0"/>
              <a:t>.</a:t>
            </a:r>
          </a:p>
          <a:p>
            <a:pPr marL="0" indent="0">
              <a:buNone/>
            </a:pPr>
            <a:r>
              <a:rPr lang="en-US" sz="1900" dirty="0" smtClean="0">
                <a:solidFill>
                  <a:srgbClr val="EA411D"/>
                </a:solidFill>
              </a:rPr>
              <a:t>Ephesians 4:11-15 (NIV) emphasis added</a:t>
            </a:r>
            <a:endParaRPr lang="en-US" sz="1900" dirty="0">
              <a:solidFill>
                <a:srgbClr val="EA411D"/>
              </a:solidFill>
            </a:endParaRPr>
          </a:p>
        </p:txBody>
      </p:sp>
    </p:spTree>
    <p:extLst>
      <p:ext uri="{BB962C8B-B14F-4D97-AF65-F5344CB8AC3E}">
        <p14:creationId xmlns:p14="http://schemas.microsoft.com/office/powerpoint/2010/main" val="20126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TotalTime>
  <Words>370</Words>
  <Application>Microsoft Macintosh PowerPoint</Application>
  <PresentationFormat>On-screen Show (16:9)</PresentationFormat>
  <Paragraphs>33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Morning Pages</vt:lpstr>
      <vt:lpstr>My Experience</vt:lpstr>
      <vt:lpstr>PowerPoint Presentation</vt:lpstr>
    </vt:vector>
  </TitlesOfParts>
  <Company>c wenger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Vander Well</dc:creator>
  <cp:lastModifiedBy>Tom Vander Well</cp:lastModifiedBy>
  <cp:revision>6</cp:revision>
  <cp:lastPrinted>2015-01-24T13:15:39Z</cp:lastPrinted>
  <dcterms:created xsi:type="dcterms:W3CDTF">2015-01-24T12:07:00Z</dcterms:created>
  <dcterms:modified xsi:type="dcterms:W3CDTF">2015-01-24T13:15:51Z</dcterms:modified>
</cp:coreProperties>
</file>