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2" r:id="rId2"/>
    <p:sldId id="258" r:id="rId3"/>
    <p:sldId id="260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FFEF8-85A1-F643-8C2E-4C19B6E1EACD}" type="datetimeFigureOut">
              <a:rPr lang="en-US" smtClean="0"/>
              <a:t>1/20/13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A7FF-1E84-8041-BEE8-A2DCC2584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3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Things</a:t>
            </a:r>
            <a:r>
              <a:rPr lang="en-US" baseline="0" dirty="0" smtClean="0"/>
              <a:t> to notice: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There is no BFF. Friends come and go when our respective paths take us in different places.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There is no recipe for how friends are made and how friendship fade. There are differences in how they come and go.</a:t>
            </a:r>
          </a:p>
          <a:p>
            <a:pPr marL="228600" indent="-228600">
              <a:buAutoNum type="arabicPeriod"/>
            </a:pPr>
            <a:r>
              <a:rPr lang="en-US" dirty="0" smtClean="0"/>
              <a:t>Beware of gaps</a:t>
            </a:r>
            <a:r>
              <a:rPr lang="en-US" baseline="0" dirty="0" smtClean="0"/>
              <a:t> (Ecclesiastes: pity the one who falls and has no one to pick him up)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D1A7FF-1E84-8041-BEE8-A2DCC2584E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38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7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0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2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6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1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4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2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0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8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2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324C4-39DA-B841-B9BF-6E7C4E6D01BC}" type="datetimeFigureOut">
              <a:rPr lang="en-US" smtClean="0"/>
              <a:t>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5E8F9-DBB8-954F-AF7C-22DF18FD8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2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3425" y="3741"/>
            <a:ext cx="829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Companions for the Journey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4" descr="companion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919" y="1176812"/>
            <a:ext cx="5394719" cy="539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89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One </a:t>
            </a:r>
            <a:r>
              <a:rPr lang="en-US" dirty="0" err="1" smtClean="0">
                <a:solidFill>
                  <a:srgbClr val="FFFFFF"/>
                </a:solidFill>
              </a:rPr>
              <a:t>Anothers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Wash one another’s feet (</a:t>
            </a:r>
            <a:r>
              <a:rPr lang="en-US" dirty="0" err="1" smtClean="0">
                <a:solidFill>
                  <a:srgbClr val="FFFFFF"/>
                </a:solidFill>
              </a:rPr>
              <a:t>Jhn</a:t>
            </a:r>
            <a:r>
              <a:rPr lang="en-US" dirty="0" smtClean="0">
                <a:solidFill>
                  <a:srgbClr val="FFFFFF"/>
                </a:solidFill>
              </a:rPr>
              <a:t> 13:14)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Accept (Rom 15:7)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Encourage (</a:t>
            </a:r>
            <a:r>
              <a:rPr lang="en-US" dirty="0" err="1" smtClean="0">
                <a:solidFill>
                  <a:srgbClr val="FFFFFF"/>
                </a:solidFill>
              </a:rPr>
              <a:t>Heb</a:t>
            </a:r>
            <a:r>
              <a:rPr lang="en-US" dirty="0" smtClean="0">
                <a:solidFill>
                  <a:srgbClr val="FFFFFF"/>
                </a:solidFill>
              </a:rPr>
              <a:t> 3:13)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Carry each other’s burdens (Gal 6:2)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Confess your sins; Pray (Jam 5:16)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Kind, compassionate, forgiving (</a:t>
            </a:r>
            <a:r>
              <a:rPr lang="en-US" dirty="0" err="1" smtClean="0">
                <a:solidFill>
                  <a:srgbClr val="FFFFFF"/>
                </a:solidFill>
              </a:rPr>
              <a:t>Eph</a:t>
            </a:r>
            <a:r>
              <a:rPr lang="en-US" dirty="0" smtClean="0">
                <a:solidFill>
                  <a:srgbClr val="FFFFFF"/>
                </a:solidFill>
              </a:rPr>
              <a:t> 4:32)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Bear with each other (Col 3:13)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423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738142" y="662189"/>
            <a:ext cx="783732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5316" y="292857"/>
            <a:ext cx="8043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10		15		20		25		30		35		40		45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2301264" y="673066"/>
            <a:ext cx="4397143" cy="3528027"/>
            <a:chOff x="2301264" y="673066"/>
            <a:chExt cx="4397143" cy="3528027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2648626" y="673066"/>
              <a:ext cx="0" cy="29201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441042" y="673066"/>
              <a:ext cx="0" cy="32132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853532" y="673066"/>
              <a:ext cx="0" cy="292010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4537829" y="673066"/>
              <a:ext cx="2" cy="32132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6340192" y="673066"/>
              <a:ext cx="2" cy="29201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Double Brace 4"/>
            <p:cNvSpPr/>
            <p:nvPr/>
          </p:nvSpPr>
          <p:spPr>
            <a:xfrm>
              <a:off x="2301264" y="3593175"/>
              <a:ext cx="694721" cy="303956"/>
            </a:xfrm>
            <a:prstGeom prst="brace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College</a:t>
              </a:r>
              <a:endParaRPr lang="en-US" sz="1100" dirty="0"/>
            </a:p>
          </p:txBody>
        </p:sp>
        <p:sp>
          <p:nvSpPr>
            <p:cNvPr id="27" name="Double Brace 26"/>
            <p:cNvSpPr/>
            <p:nvPr/>
          </p:nvSpPr>
          <p:spPr>
            <a:xfrm>
              <a:off x="3093681" y="3897137"/>
              <a:ext cx="694721" cy="303956"/>
            </a:xfrm>
            <a:prstGeom prst="brace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Move</a:t>
              </a:r>
            </a:p>
          </p:txBody>
        </p:sp>
        <p:sp>
          <p:nvSpPr>
            <p:cNvPr id="28" name="Double Brace 27"/>
            <p:cNvSpPr/>
            <p:nvPr/>
          </p:nvSpPr>
          <p:spPr>
            <a:xfrm>
              <a:off x="3495533" y="3593181"/>
              <a:ext cx="694721" cy="303956"/>
            </a:xfrm>
            <a:prstGeom prst="brace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</a:t>
              </a:r>
              <a:r>
                <a:rPr lang="en-US" sz="1200" dirty="0" smtClean="0"/>
                <a:t>ove</a:t>
              </a:r>
              <a:endParaRPr lang="en-US" sz="1200" dirty="0"/>
            </a:p>
          </p:txBody>
        </p:sp>
        <p:sp>
          <p:nvSpPr>
            <p:cNvPr id="29" name="Double Brace 28"/>
            <p:cNvSpPr/>
            <p:nvPr/>
          </p:nvSpPr>
          <p:spPr>
            <a:xfrm>
              <a:off x="4189825" y="3897137"/>
              <a:ext cx="694721" cy="303956"/>
            </a:xfrm>
            <a:prstGeom prst="brace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Move</a:t>
              </a:r>
            </a:p>
          </p:txBody>
        </p:sp>
        <p:sp>
          <p:nvSpPr>
            <p:cNvPr id="30" name="Double Brace 29"/>
            <p:cNvSpPr/>
            <p:nvPr/>
          </p:nvSpPr>
          <p:spPr>
            <a:xfrm>
              <a:off x="6003686" y="3593181"/>
              <a:ext cx="694721" cy="303956"/>
            </a:xfrm>
            <a:prstGeom prst="brace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Move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35837" y="814170"/>
            <a:ext cx="7164314" cy="2690622"/>
            <a:chOff x="835837" y="814170"/>
            <a:chExt cx="7164314" cy="2690622"/>
          </a:xfrm>
        </p:grpSpPr>
        <p:sp>
          <p:nvSpPr>
            <p:cNvPr id="17" name="Rounded Rectangle 16"/>
            <p:cNvSpPr/>
            <p:nvPr/>
          </p:nvSpPr>
          <p:spPr>
            <a:xfrm>
              <a:off x="4917218" y="2190417"/>
              <a:ext cx="1150740" cy="141122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917217" y="2413378"/>
              <a:ext cx="1422975" cy="1411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599854" y="3140709"/>
              <a:ext cx="1389442" cy="141122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175170" y="3363670"/>
              <a:ext cx="814125" cy="14112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452112" y="1900999"/>
              <a:ext cx="173466" cy="14112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5991973" y="2929020"/>
              <a:ext cx="348220" cy="14112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525098" y="2711484"/>
              <a:ext cx="2475053" cy="14112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835837" y="814170"/>
              <a:ext cx="2192714" cy="14112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573978" y="1037131"/>
              <a:ext cx="1128923" cy="14112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028551" y="1444638"/>
              <a:ext cx="412491" cy="14112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584355" y="1244658"/>
              <a:ext cx="1723830" cy="141122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169666" y="1662590"/>
              <a:ext cx="1138519" cy="14112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18419" y="4876151"/>
            <a:ext cx="60452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Criteria for inclusion in the chart: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Shared “the daily journey.”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Sub-surface level of intimacy.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Time does not diminish the “2:00 a.m. Rule”</a:t>
            </a:r>
            <a:endParaRPr lang="en-US" sz="2400" dirty="0"/>
          </a:p>
        </p:txBody>
      </p:sp>
      <p:sp>
        <p:nvSpPr>
          <p:cNvPr id="31" name="Rounded Rectangle 30"/>
          <p:cNvSpPr/>
          <p:nvPr/>
        </p:nvSpPr>
        <p:spPr>
          <a:xfrm>
            <a:off x="7810499" y="2929020"/>
            <a:ext cx="178795" cy="14112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28237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Developing Companions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for the Journey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9946" y="1790694"/>
            <a:ext cx="7187962" cy="426103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Understanding of self</a:t>
            </a:r>
          </a:p>
          <a:p>
            <a:r>
              <a:rPr lang="en-US" dirty="0">
                <a:solidFill>
                  <a:srgbClr val="FFFFFF"/>
                </a:solidFill>
              </a:rPr>
              <a:t>Level relational place </a:t>
            </a:r>
            <a:endParaRPr lang="en-US" dirty="0" smtClean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Ask</a:t>
            </a:r>
            <a:r>
              <a:rPr lang="en-US" dirty="0" smtClean="0">
                <a:solidFill>
                  <a:srgbClr val="FFFFFF"/>
                </a:solidFill>
              </a:rPr>
              <a:t>, knock, </a:t>
            </a:r>
            <a:r>
              <a:rPr lang="en-US" dirty="0" smtClean="0">
                <a:solidFill>
                  <a:srgbClr val="FFFFFF"/>
                </a:solidFill>
              </a:rPr>
              <a:t>seek (but don’t stalk)</a:t>
            </a:r>
            <a:endParaRPr lang="en-US" dirty="0" smtClean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Choosing appropriate places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Affinity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Conversational </a:t>
            </a:r>
            <a:r>
              <a:rPr lang="en-US" dirty="0" smtClean="0">
                <a:solidFill>
                  <a:srgbClr val="FFFFFF"/>
                </a:solidFill>
              </a:rPr>
              <a:t>adventure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Time &amp; distance</a:t>
            </a:r>
          </a:p>
        </p:txBody>
      </p:sp>
    </p:spTree>
    <p:extLst>
      <p:ext uri="{BB962C8B-B14F-4D97-AF65-F5344CB8AC3E}">
        <p14:creationId xmlns:p14="http://schemas.microsoft.com/office/powerpoint/2010/main" val="20755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207</Words>
  <Application>Microsoft Macintosh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One Anothers</vt:lpstr>
      <vt:lpstr>PowerPoint Presentation</vt:lpstr>
      <vt:lpstr>Developing Companions for the Journey</vt:lpstr>
    </vt:vector>
  </TitlesOfParts>
  <Company>c wenger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Vander Well</dc:creator>
  <cp:lastModifiedBy>Tom Vander Well</cp:lastModifiedBy>
  <cp:revision>23</cp:revision>
  <dcterms:created xsi:type="dcterms:W3CDTF">2013-01-12T13:30:43Z</dcterms:created>
  <dcterms:modified xsi:type="dcterms:W3CDTF">2013-01-20T13:28:35Z</dcterms:modified>
</cp:coreProperties>
</file>